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9f618229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9f618229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9f618229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9f618229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9f618229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9f618229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9f61822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9f61822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9f61822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9f61822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9f61822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9f61822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9f61822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9f61822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9f61822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9f61822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9f618229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9f61822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9f618229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9f618229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9f618229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9f618229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084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and Estate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149" y="482175"/>
            <a:ext cx="2623725" cy="25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Property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Give my BMW M3 CS to my son in 5 years time as I understand he has always dreamt of having iti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Liquidize all further assets other than my wife’s </a:t>
            </a:r>
            <a:r>
              <a:rPr lang="en"/>
              <a:t>jewelry</a:t>
            </a:r>
            <a:r>
              <a:rPr lang="en"/>
              <a:t> and any keepsakes to help fund my donations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538" y="2571738"/>
            <a:ext cx="29051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Business Interests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363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 would hope that my partial ownership in XYZ Company will be distributed to my wife and two kids as I hope it will continue to be a family business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950" y="1004038"/>
            <a:ext cx="3135425" cy="31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statement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 am certain I did not </a:t>
            </a:r>
            <a:r>
              <a:rPr lang="en"/>
              <a:t>address</a:t>
            </a:r>
            <a:r>
              <a:rPr lang="en"/>
              <a:t> everything that may occur in legacy planning, keep in mind that the values I am trying to impart are those of </a:t>
            </a:r>
            <a:r>
              <a:rPr lang="en"/>
              <a:t>Philanthropy</a:t>
            </a:r>
            <a:r>
              <a:rPr lang="en"/>
              <a:t> and Family </a:t>
            </a:r>
            <a:r>
              <a:rPr lang="en"/>
              <a:t>Stewardess</a:t>
            </a:r>
            <a:r>
              <a:rPr lang="en"/>
              <a:t> ensuring that a majority of my wealth contributes to the betterment of society and the other portion will go to my family specifically my wife and 2 kids ensuring they are financially secure throughout </a:t>
            </a:r>
            <a:r>
              <a:rPr lang="en"/>
              <a:t>their</a:t>
            </a:r>
            <a:r>
              <a:rPr lang="en"/>
              <a:t> lives.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Legacy Priority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Above all things I want to ensure my family will be fully taken care of and my children will be set up for success in their future endeavors.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00" y="2764377"/>
            <a:ext cx="2918425" cy="21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Values/Legacy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My main 2 Values are </a:t>
            </a:r>
            <a:r>
              <a:rPr lang="en"/>
              <a:t>Philanthropist</a:t>
            </a:r>
            <a:r>
              <a:rPr lang="en"/>
              <a:t> and Family Stewardship. Thus meaning I am focused on utilizing my wealth to help the needy but also want to ensure my family’s financial security </a:t>
            </a:r>
            <a:r>
              <a:rPr lang="en"/>
              <a:t>guaranteeing</a:t>
            </a:r>
            <a:r>
              <a:rPr lang="en"/>
              <a:t> my wife never has to work another day in her life.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Real Property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452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 hope for my main estate 108 kornfiery lane to remain under my wife’s control as she currently resides there. I also would like my residence at the beach in my wife’s control and to continue to rent it out as needed. For the townhome I own in the RTP I would like my trustees to maintain control of it until my kids graduate college and no longer reside there. I then would like to liquidate said property and donate the funds to one of my selected non-profit organizations.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850" y="1017713"/>
            <a:ext cx="2533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Retirement Accounts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422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 would hope that most if not all of </a:t>
            </a:r>
            <a:r>
              <a:rPr lang="en"/>
              <a:t>what's</a:t>
            </a:r>
            <a:r>
              <a:rPr lang="en"/>
              <a:t> left in my Roth accounts are distributed amongst my selected non-profit organizations.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200" y="1170125"/>
            <a:ext cx="4145100" cy="232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intentions for College Accounts/529 Plans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548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 want the 529 plans I have set up for my kids and extended family to go to said beneficiary, I would also like to use a portion of my liquidized brokerage accounts to start 529 plans for my grandkids.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Should any of said beneficiaries choose not to pursue a higher education I will depend on the executor of my will and estate to decide how to donate said money for the purpose of others education.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650" y="1758338"/>
            <a:ext cx="2892125" cy="162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Brokerage Accounts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458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Transfer ownership of my brokerage accounts to my wife and 2 kids keeping the custodian on account.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25% of the net worth of these accounts should be liquidized and used in fulfilling my legacy priorities and values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500" y="1170125"/>
            <a:ext cx="3074225" cy="2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Life Insurance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442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My life Insurance should be given to my family to utilize and keep up their standard of living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HSA(s)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 believe the best plan for my HSA’s is for a large portion to be liquidized and donated to one of my selected non-profit organizations, and the other portion to be moved into my wife’s HSA.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